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94" r:id="rId2"/>
    <p:sldMasterId id="2147484084" r:id="rId3"/>
    <p:sldMasterId id="2147484856" r:id="rId4"/>
    <p:sldMasterId id="2147485364" r:id="rId5"/>
  </p:sldMasterIdLst>
  <p:notesMasterIdLst>
    <p:notesMasterId r:id="rId8"/>
  </p:notesMasterIdLst>
  <p:handoutMasterIdLst>
    <p:handoutMasterId r:id="rId9"/>
  </p:handoutMasterIdLst>
  <p:sldIdLst>
    <p:sldId id="1852" r:id="rId6"/>
    <p:sldId id="1853" r:id="rId7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C5E5345-3086-4521-8662-81470E922C7C}">
          <p14:sldIdLst>
            <p14:sldId id="1852"/>
            <p14:sldId id="18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FFFF"/>
    <a:srgbClr val="000099"/>
    <a:srgbClr val="0000FF"/>
    <a:srgbClr val="CCFFFF"/>
    <a:srgbClr val="99FF99"/>
    <a:srgbClr val="CCFF66"/>
    <a:srgbClr val="FFEFEF"/>
    <a:srgbClr val="FFFF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99" autoAdjust="0"/>
    <p:restoredTop sz="94660"/>
  </p:normalViewPr>
  <p:slideViewPr>
    <p:cSldViewPr>
      <p:cViewPr varScale="1">
        <p:scale>
          <a:sx n="87" d="100"/>
          <a:sy n="87" d="100"/>
        </p:scale>
        <p:origin x="9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575" cy="496888"/>
          </a:xfrm>
          <a:prstGeom prst="rect">
            <a:avLst/>
          </a:prstGeom>
        </p:spPr>
        <p:txBody>
          <a:bodyPr vert="horz" lIns="91405" tIns="45702" rIns="91405" bIns="4570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2" y="0"/>
            <a:ext cx="2949575" cy="496888"/>
          </a:xfrm>
          <a:prstGeom prst="rect">
            <a:avLst/>
          </a:prstGeom>
        </p:spPr>
        <p:txBody>
          <a:bodyPr vert="horz" lIns="91405" tIns="45702" rIns="91405" bIns="45702" rtlCol="0"/>
          <a:lstStyle>
            <a:lvl1pPr algn="r">
              <a:defRPr sz="1200"/>
            </a:lvl1pPr>
          </a:lstStyle>
          <a:p>
            <a:fld id="{1B3118D1-BA6A-4D7A-B853-729A8E9E8537}" type="datetimeFigureOut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440864"/>
            <a:ext cx="2949575" cy="496887"/>
          </a:xfrm>
          <a:prstGeom prst="rect">
            <a:avLst/>
          </a:prstGeom>
        </p:spPr>
        <p:txBody>
          <a:bodyPr vert="horz" lIns="91405" tIns="45702" rIns="91405" bIns="4570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2" y="9440864"/>
            <a:ext cx="2949575" cy="496887"/>
          </a:xfrm>
          <a:prstGeom prst="rect">
            <a:avLst/>
          </a:prstGeom>
        </p:spPr>
        <p:txBody>
          <a:bodyPr vert="horz" lIns="91405" tIns="45702" rIns="91405" bIns="45702" rtlCol="0" anchor="b"/>
          <a:lstStyle>
            <a:lvl1pPr algn="r">
              <a:defRPr sz="1200"/>
            </a:lvl1pPr>
          </a:lstStyle>
          <a:p>
            <a:fld id="{B46D095B-8ED7-4D24-BCED-0B4618AAB75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708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787" cy="496967"/>
          </a:xfrm>
          <a:prstGeom prst="rect">
            <a:avLst/>
          </a:prstGeom>
        </p:spPr>
        <p:txBody>
          <a:bodyPr vert="horz" lIns="91405" tIns="45702" rIns="91405" bIns="4570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7" cy="496967"/>
          </a:xfrm>
          <a:prstGeom prst="rect">
            <a:avLst/>
          </a:prstGeom>
        </p:spPr>
        <p:txBody>
          <a:bodyPr vert="horz" lIns="91405" tIns="45702" rIns="91405" bIns="45702" rtlCol="0"/>
          <a:lstStyle>
            <a:lvl1pPr algn="r">
              <a:defRPr sz="1200"/>
            </a:lvl1pPr>
          </a:lstStyle>
          <a:p>
            <a:fld id="{601BE198-E4B4-474F-AC99-FE50F1447E4F}" type="datetimeFigureOut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5" tIns="45702" rIns="91405" bIns="4570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1405" tIns="45702" rIns="91405" bIns="4570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9"/>
            <a:ext cx="2949787" cy="496967"/>
          </a:xfrm>
          <a:prstGeom prst="rect">
            <a:avLst/>
          </a:prstGeom>
        </p:spPr>
        <p:txBody>
          <a:bodyPr vert="horz" lIns="91405" tIns="45702" rIns="91405" bIns="4570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9"/>
            <a:ext cx="2949787" cy="496967"/>
          </a:xfrm>
          <a:prstGeom prst="rect">
            <a:avLst/>
          </a:prstGeom>
        </p:spPr>
        <p:txBody>
          <a:bodyPr vert="horz" lIns="91405" tIns="45702" rIns="91405" bIns="45702" rtlCol="0" anchor="b"/>
          <a:lstStyle>
            <a:lvl1pPr algn="r">
              <a:defRPr sz="1200"/>
            </a:lvl1pPr>
          </a:lstStyle>
          <a:p>
            <a:fld id="{540494F2-90B9-401F-92B0-CEEDB8F4717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833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96D46-D1FD-4EF0-B5A0-80D01CF04045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210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B2F4A-64C3-4458-94F5-6B75FCC2C5FB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8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5B804-9025-4121-B285-E7C9077FF9E8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1520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7390-C072-4BA5-A4A4-68C65DFED852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DE895-F821-4208-B790-F8D14E3FC64E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7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916BF-C67A-4F66-8C82-15B1A5171647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885B6-0DAB-4538-A443-975243535085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54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D0E7B-6429-4AD7-989A-AE49127262C3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6F8BD-E046-482D-A04D-0F4BB2FFB243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88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1EC8E-4AAA-4856-A39D-CA89B16BF878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61BC-DE04-4DFB-9A05-F108A696E4B7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56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EF037-1633-4A3D-B5D9-F8E002006F56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35AB2-742D-4C6B-A0F8-768585FE272A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973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EC78-5A7C-4836-8623-6A4FC06DE2A3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9A802-33AF-4960-A610-A2B527C65AC1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169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13F50-E5F1-442A-A268-30BBDF07E8A3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302C-C893-4CAB-8F6A-245A71718BD1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649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109F8-28FE-480B-AD56-7DCA7D53C40D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8DF0-D320-48B5-80A3-18C6DA14D9C6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39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BCB31-0CF7-4183-A8B3-B762BE686F1D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05669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E90BF-1948-491B-9B31-2F9FF43DA9C9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19D51-2087-4F25-818C-6B99B6918CC3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47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2A9BB-57E9-410A-AFAD-B3BEB20D237A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19181-1008-401C-ABBD-3339310D8045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443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95500" cy="59197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34100" cy="59197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A0751-D17B-44E5-B2CA-C3343183DD6B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7B9D0-7AD5-4081-843B-BAE31D8B1252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917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0AA01-2C12-483D-BD1A-41CD42DA26D6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FFAE5-6300-4ABF-9439-D2382DC4B5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554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Object 11"/>
          <p:cNvGraphicFramePr>
            <a:graphicFrameLocks noChangeAspect="1"/>
          </p:cNvGraphicFramePr>
          <p:nvPr userDrawn="1"/>
        </p:nvGraphicFramePr>
        <p:xfrm>
          <a:off x="5867400" y="0"/>
          <a:ext cx="7921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84" name="Photo Editor 写真" r:id="rId3" imgW="0" imgH="0" progId="MSPhotoEd.3">
                  <p:embed/>
                </p:oleObj>
              </mc:Choice>
              <mc:Fallback>
                <p:oleObj name="Photo Editor 写真" r:id="rId3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0"/>
                        <a:ext cx="7921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 userDrawn="1"/>
        </p:nvGraphicFramePr>
        <p:xfrm>
          <a:off x="6804025" y="79375"/>
          <a:ext cx="1893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85" name="Photo Editor 写真" r:id="rId5" imgW="0" imgH="0" progId="MSPhotoEd.3">
                  <p:embed/>
                </p:oleObj>
              </mc:Choice>
              <mc:Fallback>
                <p:oleObj name="Photo Editor 写真" r:id="rId5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79375"/>
                        <a:ext cx="189388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18B82-4196-4CBA-8F30-231AF5ED4A9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23035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DCC76-97E8-4BA7-B442-02C8C689A91B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A095E-910F-4F68-A8BE-F8C1BD4263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770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62AE3-7D7E-4397-9B12-6B11BA8A4EEE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01AB7-4DB0-41C7-8320-64DEF9AF8D0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4062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939AA-737C-476D-89E5-792E8A3A2DC8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C92C2-79A2-45E5-A196-79A189BD920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575485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F8FAE-6598-4651-946D-E8ECB89EC85D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55A88-CDEF-4073-A4EE-FB6656896ED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362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C8501-CAE4-4D86-9250-67EDBCBA3774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CCB4C-C695-4978-845B-8A21EB2B2F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7827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5844-7286-408D-A615-B4118E31A1AE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07838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B3F3F-A382-4EB0-882F-5678ABAE42B9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5A030-2E9F-492B-93EF-6188CDA1B0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04107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08EEE-03F4-4D7F-9CF3-C96F055B4C4B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A828E-325E-4B7E-A85A-F4A59FB6676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481082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3C1FF-0EED-468E-9BCF-B8A304E6D921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4215-2983-41B3-B509-C9E05DABFBB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560488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08413-7798-497E-9207-CA6B00E0FEDB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330AA-9C2B-4B4B-B7FA-ED9E1362E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39219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6" name="Object 11"/>
          <p:cNvGraphicFramePr>
            <a:graphicFrameLocks noChangeAspect="1"/>
          </p:cNvGraphicFramePr>
          <p:nvPr userDrawn="1"/>
        </p:nvGraphicFramePr>
        <p:xfrm>
          <a:off x="5867400" y="0"/>
          <a:ext cx="7921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8" name="Photo Editor 写真" r:id="rId3" imgW="0" imgH="0" progId="MSPhotoEd.3">
                  <p:embed/>
                </p:oleObj>
              </mc:Choice>
              <mc:Fallback>
                <p:oleObj name="Photo Editor 写真" r:id="rId3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0"/>
                        <a:ext cx="7921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 userDrawn="1"/>
        </p:nvGraphicFramePr>
        <p:xfrm>
          <a:off x="6804025" y="79375"/>
          <a:ext cx="1893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9" name="Photo Editor 写真" r:id="rId5" imgW="0" imgH="0" progId="MSPhotoEd.3">
                  <p:embed/>
                </p:oleObj>
              </mc:Choice>
              <mc:Fallback>
                <p:oleObj name="Photo Editor 写真" r:id="rId5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79375"/>
                        <a:ext cx="189388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0"/>
            <a:ext cx="8528050" cy="61309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69F1-90B0-48D8-B53F-21BA47C4132A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2D864-A762-4CB9-8109-D585030EC3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723024"/>
      </p:ext>
    </p:extLst>
  </p:cSld>
  <p:clrMapOvr>
    <a:masterClrMapping/>
  </p:clrMapOvr>
  <p:transition>
    <p:cover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1DC10-5C06-4831-B67D-EFCBB21185CB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69105-0DEA-47BE-AE73-DB9B7875206A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716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2C7A2-C02F-41E3-B595-78CD9BB46D6E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CCB7B-3892-456D-884E-1DB8241158D5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53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7429C-7E3E-4020-8B30-F0B6186E225E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63C41-466B-4089-838B-1BF7265CA241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589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29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0C511-7493-4DA0-AF56-2FBBB8BD9644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2B7EE-41E3-4389-8883-FDD8ABF89D8F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903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A8AF8-1743-4CC2-8E31-105A6D414829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7F09D-004F-4D5C-B952-87118DC91ED8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3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41D5-02A4-497F-8006-CEB2B60B9558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7524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070E1-A975-494D-87AE-52BC27AF76BC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C5A20-52CC-4C86-8724-769E7CD3E544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049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F8A47-555B-4DD7-B59A-6FA26FD6A675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84E97-8AE1-4A98-8C7F-58D1E65325E6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3777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F04C6-855A-4F06-AB24-6CE2A55A37D5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E1EA6-0D17-4931-9C95-DD5A8F001DE6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8664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71AA5-25BE-4D61-A7E4-0A9B832C44D8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6C8AB-383D-4365-B083-E0A74FFC5439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8879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FB709-6AA2-4498-9724-B9E88BE04DE2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9C63D-ACC5-43C4-80AB-FB89CF8B3959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84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95500" cy="59197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34100" cy="59197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05EEF-CBF0-45FE-A7EA-49565CE6184D}" type="datetime1">
              <a:rPr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0C6A-D791-43ED-9439-B71DE35D624A}" type="slidenum">
              <a:rPr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7849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8FF9-B77A-459A-ADDD-76BAF3E2E2C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7219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E9C7-0199-4077-828B-9EFEB5650FC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3300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01ABC-5494-4763-AAB5-E5B5169E105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0190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696A-B77B-4716-B7D6-0DD8ACC10A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6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A795-D1C0-4EBA-B7A5-C0F2D777E2C7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30227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7972-72EF-47B8-98BE-64F923CE53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4054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652E-5512-4647-A7EA-C066C28BF5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294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729A0-3695-4466-AE10-2AD3AA93DEE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3450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553B2-F96C-4497-BF10-48F087A89AF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3842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9552-2772-43E8-9B5D-D3AA5F7B1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1273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7CD2-0EE6-4F4A-A65B-8D9BBA9FCE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4408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E9E6-6B14-436D-BA08-8794C054162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5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4D418-8561-4A07-911F-E57B6C3516D7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066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C64-0AED-4002-A998-9C92FB24CB63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465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8D28-FC13-4B78-A840-8A6EB7ADDD0F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447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F7DFB-B07B-4E45-BC52-8C107B2762BB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86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vmlDrawing" Target="../drawings/vmlDrawing1.v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0D15D-EF32-4A6D-AD26-3CC5C36AFF3F}" type="datetime1">
              <a:rPr kumimoji="1" lang="ja-JP" altLang="en-US" smtClean="0"/>
              <a:t>2021/8/16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2CCC8-82DA-4059-AD64-FF1A1598DB5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446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zh-CN" altLang="zh-CN" sz="1400" b="0" u="none">
              <a:solidFill>
                <a:srgbClr val="96969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304800" y="381000"/>
            <a:ext cx="82296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    </a:t>
            </a:r>
            <a:r>
              <a:rPr lang="zh-CN" altLang="en-US"/>
              <a:t>单击此处编辑母版标题样式</a:t>
            </a:r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fld id="{A39A4CF5-116E-4057-BCAC-97ACE5866CB9}" type="datetime1">
              <a:rPr kumimoji="0"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fld id="{CA80C689-1E32-4219-9227-1F4C47798EDB}" type="slidenum">
              <a:rPr kumimoji="0"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04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9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000">
                <a:solidFill>
                  <a:schemeClr val="tx1"/>
                </a:solidFill>
                <a:latin typeface="+mn-lt"/>
                <a:ea typeface="ＭＳ Ｐゴシック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3F6D201-492F-40D5-8C52-52DB013A557F}" type="datetime1">
              <a:rPr lang="ja-JP" altLang="en-US" smtClean="0">
                <a:solidFill>
                  <a:srgbClr val="000000"/>
                </a:solidFill>
              </a:rPr>
              <a:t>2021/8/16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059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000">
                <a:solidFill>
                  <a:schemeClr val="tx1"/>
                </a:solidFill>
                <a:latin typeface="+mn-lt"/>
                <a:ea typeface="ＭＳ Ｐゴシック" charset="-128"/>
              </a:defRPr>
            </a:lvl1pPr>
          </a:lstStyle>
          <a:p>
            <a:pPr algn="ctr" fontAlgn="base"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059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000">
                <a:solidFill>
                  <a:schemeClr val="tx1"/>
                </a:solidFill>
                <a:latin typeface="+mn-lt"/>
                <a:ea typeface="ＭＳ Ｐゴシック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F06E5C3-3014-455A-A9D4-34A771A288B5}" type="slidenum">
              <a:rPr lang="en-US" altLang="ja-JP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2100">
                <a:solidFill>
                  <a:srgbClr val="33CCCC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ja-JP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81" name="Object 11"/>
          <p:cNvGraphicFramePr>
            <a:graphicFrameLocks noChangeAspect="1"/>
          </p:cNvGraphicFramePr>
          <p:nvPr userDrawn="1"/>
        </p:nvGraphicFramePr>
        <p:xfrm>
          <a:off x="5867400" y="0"/>
          <a:ext cx="7921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60" name="Photo Editor 写真" r:id="rId15" imgW="0" imgH="0" progId="MSPhotoEd.3">
                  <p:embed/>
                </p:oleObj>
              </mc:Choice>
              <mc:Fallback>
                <p:oleObj name="Photo Editor 写真" r:id="rId15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0"/>
                        <a:ext cx="7921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2"/>
          <p:cNvGraphicFramePr>
            <a:graphicFrameLocks noChangeAspect="1"/>
          </p:cNvGraphicFramePr>
          <p:nvPr userDrawn="1"/>
        </p:nvGraphicFramePr>
        <p:xfrm>
          <a:off x="6804025" y="79375"/>
          <a:ext cx="1893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61" name="Photo Editor 写真" r:id="rId17" imgW="0" imgH="0" progId="MSPhotoEd.3">
                  <p:embed/>
                </p:oleObj>
              </mc:Choice>
              <mc:Fallback>
                <p:oleObj name="Photo Editor 写真" r:id="rId17" imgW="0" imgH="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025" y="79375"/>
                        <a:ext cx="189388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030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  <p:sldLayoutId id="2147484096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Garamond" pitchFamily="18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800" b="1" u="sng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0" lang="zh-CN" altLang="zh-CN" sz="1400" b="0" u="none">
              <a:solidFill>
                <a:srgbClr val="969696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304800" y="381000"/>
            <a:ext cx="82296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    </a:t>
            </a:r>
            <a:r>
              <a:rPr lang="zh-CN" altLang="en-US"/>
              <a:t>单击此处编辑母版标题样式</a:t>
            </a:r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371600"/>
            <a:ext cx="82296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fld id="{9F7AE239-6B6A-46D7-B9D6-296A021E832A}" type="datetime1">
              <a:rPr kumimoji="0" lang="ja-JP" altLang="en-US" smtClean="0">
                <a:solidFill>
                  <a:srgbClr val="000000">
                    <a:tint val="75000"/>
                  </a:srgbClr>
                </a:solidFill>
              </a:rPr>
              <a:t>2021/8/16</a:t>
            </a:fld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u="none">
                <a:solidFill>
                  <a:schemeClr val="tx1">
                    <a:tint val="75000"/>
                  </a:schemeClr>
                </a:solidFill>
                <a:latin typeface="华文细黑" pitchFamily="2" charset="-122"/>
                <a:ea typeface="华文细黑" pitchFamily="2" charset="-122"/>
              </a:defRPr>
            </a:lvl1pPr>
          </a:lstStyle>
          <a:p>
            <a:pPr>
              <a:defRPr/>
            </a:pPr>
            <a:fld id="{888C30C6-F3E1-4BAA-8C13-4F2EBC8F681A}" type="slidenum">
              <a:rPr kumimoji="0" lang="zh-CN" alt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kumimoji="0"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91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57" r:id="rId1"/>
    <p:sldLayoutId id="2147484858" r:id="rId2"/>
    <p:sldLayoutId id="2147484859" r:id="rId3"/>
    <p:sldLayoutId id="2147484860" r:id="rId4"/>
    <p:sldLayoutId id="2147484861" r:id="rId5"/>
    <p:sldLayoutId id="2147484862" r:id="rId6"/>
    <p:sldLayoutId id="2147484863" r:id="rId7"/>
    <p:sldLayoutId id="2147484864" r:id="rId8"/>
    <p:sldLayoutId id="2147484865" r:id="rId9"/>
    <p:sldLayoutId id="2147484866" r:id="rId10"/>
    <p:sldLayoutId id="214748486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93036-AB53-4763-B3D7-CA508EB90C3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2021/8/16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3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65" r:id="rId1"/>
    <p:sldLayoutId id="2147485366" r:id="rId2"/>
    <p:sldLayoutId id="2147485367" r:id="rId3"/>
    <p:sldLayoutId id="2147485368" r:id="rId4"/>
    <p:sldLayoutId id="2147485369" r:id="rId5"/>
    <p:sldLayoutId id="2147485370" r:id="rId6"/>
    <p:sldLayoutId id="2147485371" r:id="rId7"/>
    <p:sldLayoutId id="2147485372" r:id="rId8"/>
    <p:sldLayoutId id="2147485373" r:id="rId9"/>
    <p:sldLayoutId id="2147485374" r:id="rId10"/>
    <p:sldLayoutId id="214748537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3789040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78904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kumimoji="1" lang="ja-JP" altLang="en-US" sz="4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機械設備の</a:t>
            </a:r>
            <a:br>
              <a:rPr kumimoji="1" lang="en-US" altLang="ja-JP" sz="4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4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リスクアセスメント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707904" y="3933056"/>
            <a:ext cx="48253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㈱大阪チタニウムテクノロジーズ</a:t>
            </a:r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安全健康グループ</a:t>
            </a:r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6239"/>
            <a:ext cx="2376466" cy="241161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2CCC8-82DA-4059-AD64-FF1A1598DB58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812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5496" y="148471"/>
            <a:ext cx="8964488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sz="2400" i="1" u="sng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u="sng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</a:t>
            </a:r>
            <a:endParaRPr lang="en-US" altLang="ja-JP" sz="2400" b="1" u="sng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>
              <a:solidFill>
                <a:prstClr val="black"/>
              </a:solidFill>
            </a:endParaRPr>
          </a:p>
          <a:p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現在機械設備については、設置時の安全点検等により設計、施工時のリスクアセスメントを実施しているが、古い設備は</a:t>
            </a:r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まだリスクが残存していると考えられる。</a:t>
            </a:r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回は、各現場の機械・設備について総点検を行い、作業者目線で潜在リスク（危険性、有害性等）を洗い出し、リスクの高いものから優先順位を付け、設備的な対策を講じることで労働災害の発生防止を図る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0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今回のリスクアセスメント取り組み期間は</a:t>
            </a:r>
            <a:r>
              <a:rPr lang="en-US" altLang="ja-JP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4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年間とするが、設備改善の必要がある場合で今年度で改善不可の場合は、マニュアル等の改善で対応する。これら残案件については今後来年度以降、計画的に改善を図る。</a:t>
            </a:r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b="1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dirty="0">
              <a:solidFill>
                <a:prstClr val="black"/>
              </a:solidFill>
            </a:endParaRPr>
          </a:p>
          <a:p>
            <a:endParaRPr lang="en-US" altLang="ja-JP" dirty="0">
              <a:solidFill>
                <a:prstClr val="black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6239"/>
            <a:ext cx="2376466" cy="241161"/>
          </a:xfrm>
          <a:prstGeom prst="rect">
            <a:avLst/>
          </a:prstGeo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DEEF-57D3-4437-993A-81D68F10A7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624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自定义设计方案">
  <a:themeElements>
    <a:clrScheme name="3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1275" cap="flat" cmpd="sng" algn="ctr">
          <a:solidFill>
            <a:srgbClr val="777777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1275" cap="flat" cmpd="sng" algn="ctr">
          <a:solidFill>
            <a:srgbClr val="777777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3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Level">
  <a:themeElements>
    <a:clrScheme name="1_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1_Level">
      <a:majorFont>
        <a:latin typeface="Garamond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100" b="0" i="0" u="none" strike="noStrike" cap="none" normalizeH="0" baseline="0" smtClean="0">
            <a:ln>
              <a:noFill/>
            </a:ln>
            <a:solidFill>
              <a:srgbClr val="33CCCC"/>
            </a:solidFill>
            <a:effectLst/>
            <a:latin typeface="ＭＳ Ｐゴシック" charset="-128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100" b="0" i="0" u="none" strike="noStrike" cap="none" normalizeH="0" baseline="0" smtClean="0">
            <a:ln>
              <a:noFill/>
            </a:ln>
            <a:solidFill>
              <a:srgbClr val="33CCCC"/>
            </a:solidFill>
            <a:effectLst/>
            <a:latin typeface="ＭＳ Ｐゴシック" charset="-128"/>
            <a:ea typeface="ＭＳ Ｐゴシック" charset="-128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7_自定义设计方案">
  <a:themeElements>
    <a:clrScheme name="3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1275" cap="flat" cmpd="sng" algn="ctr">
          <a:solidFill>
            <a:srgbClr val="777777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41275" cap="flat" cmpd="sng" algn="ctr">
          <a:solidFill>
            <a:srgbClr val="777777"/>
          </a:solidFill>
          <a:prstDash val="sysDot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3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36522</TotalTime>
  <Words>9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5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HG丸ｺﾞｼｯｸM-PRO</vt:lpstr>
      <vt:lpstr>微软雅黑</vt:lpstr>
      <vt:lpstr>华文细黑</vt:lpstr>
      <vt:lpstr>Arial</vt:lpstr>
      <vt:lpstr>Calibri</vt:lpstr>
      <vt:lpstr>Garamond</vt:lpstr>
      <vt:lpstr>Times New Roman</vt:lpstr>
      <vt:lpstr>Verdana</vt:lpstr>
      <vt:lpstr>Wingdings</vt:lpstr>
      <vt:lpstr>Office ​​テーマ</vt:lpstr>
      <vt:lpstr>3_自定义设计方案</vt:lpstr>
      <vt:lpstr>1_Level</vt:lpstr>
      <vt:lpstr>7_自定义设计方案</vt:lpstr>
      <vt:lpstr>2_Office ​​テーマ</vt:lpstr>
      <vt:lpstr>Photo Editor 写真</vt:lpstr>
      <vt:lpstr>機械設備の リスクアセスメント</vt:lpstr>
      <vt:lpstr>PowerPoint プレゼンテーション</vt:lpstr>
    </vt:vector>
  </TitlesOfParts>
  <Company>OTC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安全健康グループ 吉村　剛</dc:creator>
  <cp:lastModifiedBy>松本 正</cp:lastModifiedBy>
  <cp:revision>2273</cp:revision>
  <cp:lastPrinted>2020-11-13T00:53:03Z</cp:lastPrinted>
  <dcterms:created xsi:type="dcterms:W3CDTF">2015-04-20T05:36:43Z</dcterms:created>
  <dcterms:modified xsi:type="dcterms:W3CDTF">2021-08-16T04:35:44Z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6734408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S6.2.6</vt:lpwstr>
  </property>
</Properties>
</file>